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84" r:id="rId2"/>
    <p:sldId id="285" r:id="rId3"/>
    <p:sldId id="263" r:id="rId4"/>
    <p:sldId id="267" r:id="rId5"/>
    <p:sldId id="271" r:id="rId6"/>
    <p:sldId id="272" r:id="rId7"/>
    <p:sldId id="274" r:id="rId8"/>
    <p:sldId id="276" r:id="rId9"/>
    <p:sldId id="280" r:id="rId10"/>
    <p:sldId id="281" r:id="rId11"/>
    <p:sldId id="282" r:id="rId12"/>
    <p:sldId id="283" r:id="rId13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2C0"/>
    <a:srgbClr val="FFFFFF"/>
    <a:srgbClr val="D8E1E8"/>
    <a:srgbClr val="BFE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4635"/>
  </p:normalViewPr>
  <p:slideViewPr>
    <p:cSldViewPr snapToGrid="0">
      <p:cViewPr varScale="1">
        <p:scale>
          <a:sx n="78" d="100"/>
          <a:sy n="78" d="100"/>
        </p:scale>
        <p:origin x="1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1014-D1FB-594F-AA7D-9C23405815EF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4AF48-0D63-A042-B3B1-72B40810A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4AF48-0D63-A042-B3B1-72B40810A4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1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8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8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DE24F9-75F7-0442-A261-E6D8B159D262}"/>
              </a:ext>
            </a:extLst>
          </p:cNvPr>
          <p:cNvSpPr/>
          <p:nvPr userDrawn="1"/>
        </p:nvSpPr>
        <p:spPr>
          <a:xfrm>
            <a:off x="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3036BA-828E-9DD9-5ABB-8DB2A8267BF3}"/>
              </a:ext>
            </a:extLst>
          </p:cNvPr>
          <p:cNvSpPr/>
          <p:nvPr userDrawn="1"/>
        </p:nvSpPr>
        <p:spPr>
          <a:xfrm>
            <a:off x="7772400" y="0"/>
            <a:ext cx="7772400" cy="10058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0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2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6AAD3-A9FA-D547-B941-A843C6E06DE3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DE60D-28BC-9F4F-920D-E97625F84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4EF373-D769-4A15-C727-57CC53870718}"/>
              </a:ext>
            </a:extLst>
          </p:cNvPr>
          <p:cNvGrpSpPr/>
          <p:nvPr/>
        </p:nvGrpSpPr>
        <p:grpSpPr>
          <a:xfrm>
            <a:off x="0" y="-50800"/>
            <a:ext cx="15544800" cy="10160000"/>
            <a:chOff x="0" y="-50800"/>
            <a:chExt cx="15544800" cy="1016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F10367-11DB-05A3-5271-831D562DA36F}"/>
                </a:ext>
              </a:extLst>
            </p:cNvPr>
            <p:cNvGrpSpPr/>
            <p:nvPr/>
          </p:nvGrpSpPr>
          <p:grpSpPr>
            <a:xfrm>
              <a:off x="0" y="0"/>
              <a:ext cx="15544800" cy="10058400"/>
              <a:chOff x="0" y="0"/>
              <a:chExt cx="15544800" cy="10058400"/>
            </a:xfrm>
          </p:grpSpPr>
          <p:pic>
            <p:nvPicPr>
              <p:cNvPr id="6" name="Picture 5" descr="A green and black text&#10;&#10;AI-generated content may be incorrect.">
                <a:extLst>
                  <a:ext uri="{FF2B5EF4-FFF2-40B4-BE49-F238E27FC236}">
                    <a16:creationId xmlns:a16="http://schemas.microsoft.com/office/drawing/2014/main" id="{27A31675-4D75-732D-9046-9B836433C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92400" y="0"/>
                <a:ext cx="10058400" cy="100584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1AFD13-E4C4-BCC0-A670-7D0AA3FB4DE8}"/>
                  </a:ext>
                </a:extLst>
              </p:cNvPr>
              <p:cNvSpPr/>
              <p:nvPr/>
            </p:nvSpPr>
            <p:spPr>
              <a:xfrm>
                <a:off x="0" y="0"/>
                <a:ext cx="15544800" cy="10058400"/>
              </a:xfrm>
              <a:prstGeom prst="rect">
                <a:avLst/>
              </a:prstGeom>
              <a:solidFill>
                <a:srgbClr val="F0E2C0"/>
              </a:solidFill>
              <a:ln>
                <a:solidFill>
                  <a:srgbClr val="F0E2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pic>
          <p:nvPicPr>
            <p:cNvPr id="12" name="Picture 11" descr="A green and black text&#10;&#10;AI-generated content may be incorrect.">
              <a:extLst>
                <a:ext uri="{FF2B5EF4-FFF2-40B4-BE49-F238E27FC236}">
                  <a16:creationId xmlns:a16="http://schemas.microsoft.com/office/drawing/2014/main" id="{0E1585DD-62F7-8B84-19C3-3B8E4D92E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26501" r="-26501"/>
            <a:stretch/>
          </p:blipFill>
          <p:spPr>
            <a:xfrm>
              <a:off x="0" y="-50800"/>
              <a:ext cx="15544800" cy="10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8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street with cars and trees&#10;&#10;AI-generated content may be incorrect.">
            <a:extLst>
              <a:ext uri="{FF2B5EF4-FFF2-40B4-BE49-F238E27FC236}">
                <a16:creationId xmlns:a16="http://schemas.microsoft.com/office/drawing/2014/main" id="{16BBD5FF-F612-555E-86CE-4C427A99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230E0C-7843-6AF6-9204-DF5ABAEE5A12}"/>
              </a:ext>
            </a:extLst>
          </p:cNvPr>
          <p:cNvSpPr txBox="1"/>
          <p:nvPr/>
        </p:nvSpPr>
        <p:spPr>
          <a:xfrm>
            <a:off x="8053137" y="333470"/>
            <a:ext cx="7173447" cy="2862322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Aunt Marge is blowing up like a balloon! Oh wait, that’s just a big balloon of Aunt Marge and Uncle Tommy is carrying it down to the park!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7E8A1A-30BB-DE07-FC07-6B35F4107421}"/>
              </a:ext>
            </a:extLst>
          </p:cNvPr>
          <p:cNvGrpSpPr/>
          <p:nvPr/>
        </p:nvGrpSpPr>
        <p:grpSpPr>
          <a:xfrm>
            <a:off x="684703" y="1764631"/>
            <a:ext cx="3417449" cy="5502441"/>
            <a:chOff x="7935736" y="64168"/>
            <a:chExt cx="6167352" cy="9930064"/>
          </a:xfrm>
        </p:grpSpPr>
        <p:pic>
          <p:nvPicPr>
            <p:cNvPr id="10" name="Picture 9" descr="A cartoon of a person with blonde hair&#10;&#10;AI-generated content may be incorrect.">
              <a:extLst>
                <a:ext uri="{FF2B5EF4-FFF2-40B4-BE49-F238E27FC236}">
                  <a16:creationId xmlns:a16="http://schemas.microsoft.com/office/drawing/2014/main" id="{B887CC7D-F42D-1C06-6A26-B40CAA7D6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5737" y="64168"/>
              <a:ext cx="6167351" cy="7940794"/>
            </a:xfrm>
            <a:prstGeom prst="rect">
              <a:avLst/>
            </a:prstGeom>
          </p:spPr>
        </p:pic>
        <p:pic>
          <p:nvPicPr>
            <p:cNvPr id="6" name="Picture 5" descr="A cartoon of a person&#10;&#10;AI-generated content may be incorrect.">
              <a:extLst>
                <a:ext uri="{FF2B5EF4-FFF2-40B4-BE49-F238E27FC236}">
                  <a16:creationId xmlns:a16="http://schemas.microsoft.com/office/drawing/2014/main" id="{C27D2999-B288-B939-E432-3FA333DF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2793" y="5754191"/>
              <a:ext cx="1591206" cy="4240041"/>
            </a:xfrm>
            <a:prstGeom prst="rect">
              <a:avLst/>
            </a:prstGeom>
          </p:spPr>
        </p:pic>
        <p:pic>
          <p:nvPicPr>
            <p:cNvPr id="11" name="Picture 10" descr="A cartoon of a person with blonde hair&#10;&#10;AI-generated content may be incorrect.">
              <a:extLst>
                <a:ext uri="{FF2B5EF4-FFF2-40B4-BE49-F238E27FC236}">
                  <a16:creationId xmlns:a16="http://schemas.microsoft.com/office/drawing/2014/main" id="{E691D18E-D949-8BD8-3C9D-715FFB5CC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687"/>
            <a:stretch/>
          </p:blipFill>
          <p:spPr>
            <a:xfrm>
              <a:off x="7935736" y="6821928"/>
              <a:ext cx="6167351" cy="1692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058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2D7B4-E8CB-EC46-8EA8-DD7F1947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09" y="1639957"/>
            <a:ext cx="7772400" cy="3744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A7BE3-2DB6-AC50-E2BA-51E83572B9B3}"/>
              </a:ext>
            </a:extLst>
          </p:cNvPr>
          <p:cNvSpPr txBox="1"/>
          <p:nvPr/>
        </p:nvSpPr>
        <p:spPr>
          <a:xfrm>
            <a:off x="1974574" y="5615609"/>
            <a:ext cx="4883426" cy="120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Grandma and Grandpa with the dogs! I guess they’re done studying the mushroom</a:t>
            </a:r>
          </a:p>
        </p:txBody>
      </p:sp>
    </p:spTree>
    <p:extLst>
      <p:ext uri="{BB962C8B-B14F-4D97-AF65-F5344CB8AC3E}">
        <p14:creationId xmlns:p14="http://schemas.microsoft.com/office/powerpoint/2010/main" val="97238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ark with a sign and a swing&#10;&#10;AI-generated content may be incorrect.">
            <a:extLst>
              <a:ext uri="{FF2B5EF4-FFF2-40B4-BE49-F238E27FC236}">
                <a16:creationId xmlns:a16="http://schemas.microsoft.com/office/drawing/2014/main" id="{7872A562-5EE6-6254-84EE-7D44539C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00200"/>
            <a:ext cx="5791200" cy="386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BC2FC-BA9D-FCD1-9C95-1DFD1DAC4C40}"/>
              </a:ext>
            </a:extLst>
          </p:cNvPr>
          <p:cNvSpPr txBox="1"/>
          <p:nvPr/>
        </p:nvSpPr>
        <p:spPr>
          <a:xfrm>
            <a:off x="1974574" y="5615609"/>
            <a:ext cx="4883426" cy="120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the park! There are a bunch of sticks blocking our way, though. Let’s help clean them up.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A3655-FFBE-2716-D3CF-795B2E009EAF}"/>
              </a:ext>
            </a:extLst>
          </p:cNvPr>
          <p:cNvSpPr txBox="1"/>
          <p:nvPr/>
        </p:nvSpPr>
        <p:spPr>
          <a:xfrm>
            <a:off x="1981201" y="6693547"/>
            <a:ext cx="3740426" cy="1581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sticks are there, Gerties?</a:t>
            </a:r>
          </a:p>
          <a:p>
            <a:r>
              <a:rPr lang="en-US" dirty="0"/>
              <a:t>- Count the number out loud as they’re clicked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7CB14-5AE5-A560-C2C8-E23C3903A6A1}"/>
              </a:ext>
            </a:extLst>
          </p:cNvPr>
          <p:cNvSpPr/>
          <p:nvPr/>
        </p:nvSpPr>
        <p:spPr>
          <a:xfrm>
            <a:off x="1744103" y="3995531"/>
            <a:ext cx="1918252" cy="5665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Sticks</a:t>
            </a:r>
          </a:p>
        </p:txBody>
      </p:sp>
    </p:spTree>
    <p:extLst>
      <p:ext uri="{BB962C8B-B14F-4D97-AF65-F5344CB8AC3E}">
        <p14:creationId xmlns:p14="http://schemas.microsoft.com/office/powerpoint/2010/main" val="34225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899B-C7B1-BDBE-5138-004400EA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261D18-2E6F-0935-AC99-6A413AFAACC2}"/>
              </a:ext>
            </a:extLst>
          </p:cNvPr>
          <p:cNvSpPr/>
          <p:nvPr/>
        </p:nvSpPr>
        <p:spPr>
          <a:xfrm>
            <a:off x="0" y="0"/>
            <a:ext cx="15544800" cy="10058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392B9-28B1-ED93-2E1A-8379421520D6}"/>
              </a:ext>
            </a:extLst>
          </p:cNvPr>
          <p:cNvSpPr txBox="1"/>
          <p:nvPr/>
        </p:nvSpPr>
        <p:spPr>
          <a:xfrm>
            <a:off x="7102643" y="1671208"/>
            <a:ext cx="7772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600" dirty="0"/>
              <a:t>Gertie, wake up! You’ve </a:t>
            </a:r>
            <a:r>
              <a:rPr lang="en-US" sz="3600" dirty="0" err="1"/>
              <a:t>gotta</a:t>
            </a:r>
            <a:r>
              <a:rPr lang="en-US" sz="3600" dirty="0"/>
              <a:t> head down to Beckley Park for your big day!”</a:t>
            </a:r>
          </a:p>
        </p:txBody>
      </p:sp>
    </p:spTree>
    <p:extLst>
      <p:ext uri="{BB962C8B-B14F-4D97-AF65-F5344CB8AC3E}">
        <p14:creationId xmlns:p14="http://schemas.microsoft.com/office/powerpoint/2010/main" val="99005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64DB6-46AF-A07F-F2EB-8BE0C706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house&#10;&#10;AI-generated content may be incorrect.">
            <a:extLst>
              <a:ext uri="{FF2B5EF4-FFF2-40B4-BE49-F238E27FC236}">
                <a16:creationId xmlns:a16="http://schemas.microsoft.com/office/drawing/2014/main" id="{1987948E-20C8-BEB0-A9B8-644B13A2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" b="199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471F48-5559-EDF0-917B-2EBC2D7C15E9}"/>
              </a:ext>
            </a:extLst>
          </p:cNvPr>
          <p:cNvSpPr/>
          <p:nvPr/>
        </p:nvSpPr>
        <p:spPr>
          <a:xfrm>
            <a:off x="5351689" y="6313185"/>
            <a:ext cx="1455919" cy="1613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B8D7F-54D8-796D-4BD1-F8F7A2CBA8CA}"/>
              </a:ext>
            </a:extLst>
          </p:cNvPr>
          <p:cNvSpPr txBox="1"/>
          <p:nvPr/>
        </p:nvSpPr>
        <p:spPr>
          <a:xfrm>
            <a:off x="7922908" y="541238"/>
            <a:ext cx="7445828" cy="2862322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Grandpa!</a:t>
            </a:r>
          </a:p>
          <a:p>
            <a:endParaRPr lang="en-US" sz="3600" dirty="0"/>
          </a:p>
          <a:p>
            <a:r>
              <a:rPr lang="en-US" sz="3600" dirty="0"/>
              <a:t>“I can’t remember how many leashes I need, can you help me count the dogs?”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9DD854-6F44-00ED-D813-48122A66C7CA}"/>
              </a:ext>
            </a:extLst>
          </p:cNvPr>
          <p:cNvSpPr/>
          <p:nvPr/>
        </p:nvSpPr>
        <p:spPr>
          <a:xfrm>
            <a:off x="10526839" y="7315200"/>
            <a:ext cx="4332160" cy="19396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DOGS (RGLM)</a:t>
            </a:r>
          </a:p>
        </p:txBody>
      </p:sp>
    </p:spTree>
    <p:extLst>
      <p:ext uri="{BB962C8B-B14F-4D97-AF65-F5344CB8AC3E}">
        <p14:creationId xmlns:p14="http://schemas.microsoft.com/office/powerpoint/2010/main" val="330627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777A-63F0-A9A6-6887-80DEC518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17869-07AA-6B6D-93F6-FABD0DB23568}"/>
              </a:ext>
            </a:extLst>
          </p:cNvPr>
          <p:cNvGrpSpPr/>
          <p:nvPr/>
        </p:nvGrpSpPr>
        <p:grpSpPr>
          <a:xfrm>
            <a:off x="-1" y="0"/>
            <a:ext cx="15544800" cy="10067354"/>
            <a:chOff x="-1" y="0"/>
            <a:chExt cx="15544800" cy="10067354"/>
          </a:xfrm>
        </p:grpSpPr>
        <p:pic>
          <p:nvPicPr>
            <p:cNvPr id="15" name="Picture 14" descr="A drawing of a house and a crosswalk&#10;&#10;AI-generated content may be incorrect.">
              <a:extLst>
                <a:ext uri="{FF2B5EF4-FFF2-40B4-BE49-F238E27FC236}">
                  <a16:creationId xmlns:a16="http://schemas.microsoft.com/office/drawing/2014/main" id="{ED6E26E6-385A-662E-31E9-014B2718D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252" r="11878" b="3142"/>
            <a:stretch/>
          </p:blipFill>
          <p:spPr>
            <a:xfrm>
              <a:off x="-1" y="0"/>
              <a:ext cx="15544800" cy="10067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B690721-C208-822A-C2A4-5B66ED47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28" t="20811" r="37545" b="12781"/>
            <a:stretch/>
          </p:blipFill>
          <p:spPr>
            <a:xfrm>
              <a:off x="12875044" y="6710856"/>
              <a:ext cx="2123090" cy="2937641"/>
            </a:xfrm>
            <a:custGeom>
              <a:avLst/>
              <a:gdLst>
                <a:gd name="connsiteX0" fmla="*/ 1534510 w 2123090"/>
                <a:gd name="connsiteY0" fmla="*/ 0 h 2937641"/>
                <a:gd name="connsiteX1" fmla="*/ 1634359 w 2123090"/>
                <a:gd name="connsiteY1" fmla="*/ 52552 h 2937641"/>
                <a:gd name="connsiteX2" fmla="*/ 1639614 w 2123090"/>
                <a:gd name="connsiteY2" fmla="*/ 99848 h 2937641"/>
                <a:gd name="connsiteX3" fmla="*/ 1949669 w 2123090"/>
                <a:gd name="connsiteY3" fmla="*/ 99848 h 2937641"/>
                <a:gd name="connsiteX4" fmla="*/ 1970690 w 2123090"/>
                <a:gd name="connsiteY4" fmla="*/ 42041 h 2937641"/>
                <a:gd name="connsiteX5" fmla="*/ 2123090 w 2123090"/>
                <a:gd name="connsiteY5" fmla="*/ 63062 h 2937641"/>
                <a:gd name="connsiteX6" fmla="*/ 2112579 w 2123090"/>
                <a:gd name="connsiteY6" fmla="*/ 168165 h 2937641"/>
                <a:gd name="connsiteX7" fmla="*/ 1996965 w 2123090"/>
                <a:gd name="connsiteY7" fmla="*/ 246993 h 2937641"/>
                <a:gd name="connsiteX8" fmla="*/ 2081048 w 2123090"/>
                <a:gd name="connsiteY8" fmla="*/ 304800 h 2937641"/>
                <a:gd name="connsiteX9" fmla="*/ 2081048 w 2123090"/>
                <a:gd name="connsiteY9" fmla="*/ 436179 h 2937641"/>
                <a:gd name="connsiteX10" fmla="*/ 1944414 w 2123090"/>
                <a:gd name="connsiteY10" fmla="*/ 499241 h 2937641"/>
                <a:gd name="connsiteX11" fmla="*/ 1802524 w 2123090"/>
                <a:gd name="connsiteY11" fmla="*/ 467710 h 2937641"/>
                <a:gd name="connsiteX12" fmla="*/ 1660634 w 2123090"/>
                <a:gd name="connsiteY12" fmla="*/ 488731 h 2937641"/>
                <a:gd name="connsiteX13" fmla="*/ 1602827 w 2123090"/>
                <a:gd name="connsiteY13" fmla="*/ 546538 h 2937641"/>
                <a:gd name="connsiteX14" fmla="*/ 1876096 w 2123090"/>
                <a:gd name="connsiteY14" fmla="*/ 583324 h 2937641"/>
                <a:gd name="connsiteX15" fmla="*/ 2012731 w 2123090"/>
                <a:gd name="connsiteY15" fmla="*/ 609600 h 2937641"/>
                <a:gd name="connsiteX16" fmla="*/ 2028496 w 2123090"/>
                <a:gd name="connsiteY16" fmla="*/ 730469 h 2937641"/>
                <a:gd name="connsiteX17" fmla="*/ 1897117 w 2123090"/>
                <a:gd name="connsiteY17" fmla="*/ 746234 h 2937641"/>
                <a:gd name="connsiteX18" fmla="*/ 1960179 w 2123090"/>
                <a:gd name="connsiteY18" fmla="*/ 825062 h 2937641"/>
                <a:gd name="connsiteX19" fmla="*/ 1918138 w 2123090"/>
                <a:gd name="connsiteY19" fmla="*/ 1008993 h 2937641"/>
                <a:gd name="connsiteX20" fmla="*/ 1834055 w 2123090"/>
                <a:gd name="connsiteY20" fmla="*/ 1024758 h 2937641"/>
                <a:gd name="connsiteX21" fmla="*/ 1928648 w 2123090"/>
                <a:gd name="connsiteY21" fmla="*/ 1087820 h 2937641"/>
                <a:gd name="connsiteX22" fmla="*/ 1891862 w 2123090"/>
                <a:gd name="connsiteY22" fmla="*/ 1187669 h 2937641"/>
                <a:gd name="connsiteX23" fmla="*/ 1828800 w 2123090"/>
                <a:gd name="connsiteY23" fmla="*/ 1208689 h 2937641"/>
                <a:gd name="connsiteX24" fmla="*/ 1298027 w 2123090"/>
                <a:gd name="connsiteY24" fmla="*/ 1161393 h 2937641"/>
                <a:gd name="connsiteX25" fmla="*/ 1303283 w 2123090"/>
                <a:gd name="connsiteY25" fmla="*/ 1213945 h 2937641"/>
                <a:gd name="connsiteX26" fmla="*/ 1891862 w 2123090"/>
                <a:gd name="connsiteY26" fmla="*/ 1266496 h 2937641"/>
                <a:gd name="connsiteX27" fmla="*/ 1860331 w 2123090"/>
                <a:gd name="connsiteY27" fmla="*/ 1403131 h 2937641"/>
                <a:gd name="connsiteX28" fmla="*/ 1828800 w 2123090"/>
                <a:gd name="connsiteY28" fmla="*/ 1639614 h 2937641"/>
                <a:gd name="connsiteX29" fmla="*/ 1802524 w 2123090"/>
                <a:gd name="connsiteY29" fmla="*/ 1844565 h 2937641"/>
                <a:gd name="connsiteX30" fmla="*/ 1713186 w 2123090"/>
                <a:gd name="connsiteY30" fmla="*/ 2349062 h 2937641"/>
                <a:gd name="connsiteX31" fmla="*/ 1413641 w 2123090"/>
                <a:gd name="connsiteY31" fmla="*/ 2333296 h 2937641"/>
                <a:gd name="connsiteX32" fmla="*/ 1340069 w 2123090"/>
                <a:gd name="connsiteY32" fmla="*/ 2548758 h 2937641"/>
                <a:gd name="connsiteX33" fmla="*/ 1676400 w 2123090"/>
                <a:gd name="connsiteY33" fmla="*/ 2627586 h 2937641"/>
                <a:gd name="connsiteX34" fmla="*/ 1576552 w 2123090"/>
                <a:gd name="connsiteY34" fmla="*/ 2937641 h 2937641"/>
                <a:gd name="connsiteX35" fmla="*/ 0 w 2123090"/>
                <a:gd name="connsiteY35" fmla="*/ 2343807 h 2937641"/>
                <a:gd name="connsiteX36" fmla="*/ 68317 w 2123090"/>
                <a:gd name="connsiteY36" fmla="*/ 2070538 h 2937641"/>
                <a:gd name="connsiteX37" fmla="*/ 614855 w 2123090"/>
                <a:gd name="connsiteY37" fmla="*/ 2086303 h 2937641"/>
                <a:gd name="connsiteX38" fmla="*/ 609600 w 2123090"/>
                <a:gd name="connsiteY38" fmla="*/ 1807779 h 2937641"/>
                <a:gd name="connsiteX39" fmla="*/ 772510 w 2123090"/>
                <a:gd name="connsiteY39" fmla="*/ 1587062 h 2937641"/>
                <a:gd name="connsiteX40" fmla="*/ 772510 w 2123090"/>
                <a:gd name="connsiteY40" fmla="*/ 1487214 h 2937641"/>
                <a:gd name="connsiteX41" fmla="*/ 898634 w 2123090"/>
                <a:gd name="connsiteY41" fmla="*/ 1350579 h 2937641"/>
                <a:gd name="connsiteX42" fmla="*/ 599090 w 2123090"/>
                <a:gd name="connsiteY42" fmla="*/ 1298027 h 2937641"/>
                <a:gd name="connsiteX43" fmla="*/ 625365 w 2123090"/>
                <a:gd name="connsiteY43" fmla="*/ 1156138 h 2937641"/>
                <a:gd name="connsiteX44" fmla="*/ 762000 w 2123090"/>
                <a:gd name="connsiteY44" fmla="*/ 1129862 h 2937641"/>
                <a:gd name="connsiteX45" fmla="*/ 977462 w 2123090"/>
                <a:gd name="connsiteY45" fmla="*/ 1177158 h 2937641"/>
                <a:gd name="connsiteX46" fmla="*/ 982717 w 2123090"/>
                <a:gd name="connsiteY46" fmla="*/ 1024758 h 2937641"/>
                <a:gd name="connsiteX47" fmla="*/ 1108841 w 2123090"/>
                <a:gd name="connsiteY47" fmla="*/ 998483 h 2937641"/>
                <a:gd name="connsiteX48" fmla="*/ 1014248 w 2123090"/>
                <a:gd name="connsiteY48" fmla="*/ 809296 h 2937641"/>
                <a:gd name="connsiteX49" fmla="*/ 1208690 w 2123090"/>
                <a:gd name="connsiteY49" fmla="*/ 688427 h 2937641"/>
                <a:gd name="connsiteX50" fmla="*/ 1187669 w 2123090"/>
                <a:gd name="connsiteY50" fmla="*/ 536027 h 2937641"/>
                <a:gd name="connsiteX51" fmla="*/ 1298027 w 2123090"/>
                <a:gd name="connsiteY51" fmla="*/ 483476 h 2937641"/>
                <a:gd name="connsiteX52" fmla="*/ 1261241 w 2123090"/>
                <a:gd name="connsiteY52" fmla="*/ 352096 h 2937641"/>
                <a:gd name="connsiteX53" fmla="*/ 1366345 w 2123090"/>
                <a:gd name="connsiteY53" fmla="*/ 246993 h 2937641"/>
                <a:gd name="connsiteX54" fmla="*/ 1171903 w 2123090"/>
                <a:gd name="connsiteY54" fmla="*/ 178676 h 2937641"/>
                <a:gd name="connsiteX55" fmla="*/ 1219200 w 2123090"/>
                <a:gd name="connsiteY55" fmla="*/ 57807 h 2937641"/>
                <a:gd name="connsiteX56" fmla="*/ 1376855 w 2123090"/>
                <a:gd name="connsiteY56" fmla="*/ 89338 h 293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23090" h="2937641">
                  <a:moveTo>
                    <a:pt x="1534510" y="0"/>
                  </a:moveTo>
                  <a:lnTo>
                    <a:pt x="1634359" y="52552"/>
                  </a:lnTo>
                  <a:lnTo>
                    <a:pt x="1639614" y="99848"/>
                  </a:lnTo>
                  <a:lnTo>
                    <a:pt x="1949669" y="99848"/>
                  </a:lnTo>
                  <a:lnTo>
                    <a:pt x="1970690" y="42041"/>
                  </a:lnTo>
                  <a:lnTo>
                    <a:pt x="2123090" y="63062"/>
                  </a:lnTo>
                  <a:lnTo>
                    <a:pt x="2112579" y="168165"/>
                  </a:lnTo>
                  <a:lnTo>
                    <a:pt x="1996965" y="246993"/>
                  </a:lnTo>
                  <a:lnTo>
                    <a:pt x="2081048" y="304800"/>
                  </a:lnTo>
                  <a:lnTo>
                    <a:pt x="2081048" y="436179"/>
                  </a:lnTo>
                  <a:lnTo>
                    <a:pt x="1944414" y="499241"/>
                  </a:lnTo>
                  <a:lnTo>
                    <a:pt x="1802524" y="467710"/>
                  </a:lnTo>
                  <a:lnTo>
                    <a:pt x="1660634" y="488731"/>
                  </a:lnTo>
                  <a:lnTo>
                    <a:pt x="1602827" y="546538"/>
                  </a:lnTo>
                  <a:lnTo>
                    <a:pt x="1876096" y="583324"/>
                  </a:lnTo>
                  <a:lnTo>
                    <a:pt x="2012731" y="609600"/>
                  </a:lnTo>
                  <a:lnTo>
                    <a:pt x="2028496" y="730469"/>
                  </a:lnTo>
                  <a:lnTo>
                    <a:pt x="1897117" y="746234"/>
                  </a:lnTo>
                  <a:lnTo>
                    <a:pt x="1960179" y="825062"/>
                  </a:lnTo>
                  <a:lnTo>
                    <a:pt x="1918138" y="1008993"/>
                  </a:lnTo>
                  <a:lnTo>
                    <a:pt x="1834055" y="1024758"/>
                  </a:lnTo>
                  <a:lnTo>
                    <a:pt x="1928648" y="1087820"/>
                  </a:lnTo>
                  <a:lnTo>
                    <a:pt x="1891862" y="1187669"/>
                  </a:lnTo>
                  <a:lnTo>
                    <a:pt x="1828800" y="1208689"/>
                  </a:lnTo>
                  <a:lnTo>
                    <a:pt x="1298027" y="1161393"/>
                  </a:lnTo>
                  <a:lnTo>
                    <a:pt x="1303283" y="1213945"/>
                  </a:lnTo>
                  <a:lnTo>
                    <a:pt x="1891862" y="1266496"/>
                  </a:lnTo>
                  <a:lnTo>
                    <a:pt x="1860331" y="1403131"/>
                  </a:lnTo>
                  <a:lnTo>
                    <a:pt x="1828800" y="1639614"/>
                  </a:lnTo>
                  <a:lnTo>
                    <a:pt x="1802524" y="1844565"/>
                  </a:lnTo>
                  <a:lnTo>
                    <a:pt x="1713186" y="2349062"/>
                  </a:lnTo>
                  <a:lnTo>
                    <a:pt x="1413641" y="2333296"/>
                  </a:lnTo>
                  <a:lnTo>
                    <a:pt x="1340069" y="2548758"/>
                  </a:lnTo>
                  <a:lnTo>
                    <a:pt x="1676400" y="2627586"/>
                  </a:lnTo>
                  <a:lnTo>
                    <a:pt x="1576552" y="2937641"/>
                  </a:lnTo>
                  <a:lnTo>
                    <a:pt x="0" y="2343807"/>
                  </a:lnTo>
                  <a:lnTo>
                    <a:pt x="68317" y="2070538"/>
                  </a:lnTo>
                  <a:lnTo>
                    <a:pt x="614855" y="2086303"/>
                  </a:lnTo>
                  <a:cubicBezTo>
                    <a:pt x="613103" y="1993462"/>
                    <a:pt x="611352" y="1900620"/>
                    <a:pt x="609600" y="1807779"/>
                  </a:cubicBezTo>
                  <a:lnTo>
                    <a:pt x="772510" y="1587062"/>
                  </a:lnTo>
                  <a:lnTo>
                    <a:pt x="772510" y="1487214"/>
                  </a:lnTo>
                  <a:lnTo>
                    <a:pt x="898634" y="1350579"/>
                  </a:lnTo>
                  <a:lnTo>
                    <a:pt x="599090" y="1298027"/>
                  </a:lnTo>
                  <a:lnTo>
                    <a:pt x="625365" y="1156138"/>
                  </a:lnTo>
                  <a:lnTo>
                    <a:pt x="762000" y="1129862"/>
                  </a:lnTo>
                  <a:lnTo>
                    <a:pt x="977462" y="1177158"/>
                  </a:lnTo>
                  <a:lnTo>
                    <a:pt x="982717" y="1024758"/>
                  </a:lnTo>
                  <a:lnTo>
                    <a:pt x="1108841" y="998483"/>
                  </a:lnTo>
                  <a:lnTo>
                    <a:pt x="1014248" y="809296"/>
                  </a:lnTo>
                  <a:lnTo>
                    <a:pt x="1208690" y="688427"/>
                  </a:lnTo>
                  <a:lnTo>
                    <a:pt x="1187669" y="536027"/>
                  </a:lnTo>
                  <a:lnTo>
                    <a:pt x="1298027" y="483476"/>
                  </a:lnTo>
                  <a:lnTo>
                    <a:pt x="1261241" y="352096"/>
                  </a:lnTo>
                  <a:lnTo>
                    <a:pt x="1366345" y="246993"/>
                  </a:lnTo>
                  <a:lnTo>
                    <a:pt x="1171903" y="178676"/>
                  </a:lnTo>
                  <a:lnTo>
                    <a:pt x="1219200" y="57807"/>
                  </a:lnTo>
                  <a:lnTo>
                    <a:pt x="1376855" y="89338"/>
                  </a:lnTo>
                  <a:close/>
                </a:path>
              </a:pathLst>
            </a:cu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D3C52A-809A-A6FA-C346-AC00737FD8DC}"/>
              </a:ext>
            </a:extLst>
          </p:cNvPr>
          <p:cNvSpPr txBox="1"/>
          <p:nvPr/>
        </p:nvSpPr>
        <p:spPr>
          <a:xfrm>
            <a:off x="9870408" y="2042614"/>
            <a:ext cx="4123177" cy="12003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Spike the cat! Let’s pet Spike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5AD455-48D1-875F-2C1C-556A3A2DA9B6}"/>
              </a:ext>
            </a:extLst>
          </p:cNvPr>
          <p:cNvSpPr/>
          <p:nvPr/>
        </p:nvSpPr>
        <p:spPr>
          <a:xfrm>
            <a:off x="2722789" y="7194458"/>
            <a:ext cx="1455919" cy="1613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Spike</a:t>
            </a:r>
          </a:p>
        </p:txBody>
      </p:sp>
    </p:spTree>
    <p:extLst>
      <p:ext uri="{BB962C8B-B14F-4D97-AF65-F5344CB8AC3E}">
        <p14:creationId xmlns:p14="http://schemas.microsoft.com/office/powerpoint/2010/main" val="107181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AE2F9-236A-7452-530A-E5D2DBDC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house with a rainbow colored house&#10;&#10;AI-generated content may be incorrect.">
            <a:extLst>
              <a:ext uri="{FF2B5EF4-FFF2-40B4-BE49-F238E27FC236}">
                <a16:creationId xmlns:a16="http://schemas.microsoft.com/office/drawing/2014/main" id="{10F1360A-369A-86A9-E76A-CBED6409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1" t="4220" r="5638" b="6087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D044DB-28D1-CD2A-F1BF-85F0034B8A24}"/>
              </a:ext>
            </a:extLst>
          </p:cNvPr>
          <p:cNvSpPr txBox="1"/>
          <p:nvPr/>
        </p:nvSpPr>
        <p:spPr>
          <a:xfrm>
            <a:off x="8606744" y="1408574"/>
            <a:ext cx="6488606" cy="1754326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the Kramer’s House!</a:t>
            </a:r>
            <a:br>
              <a:rPr lang="en-US" sz="3600" dirty="0"/>
            </a:br>
            <a:r>
              <a:rPr lang="en-US" sz="3600" dirty="0"/>
              <a:t>They lost an egg, can you help them find it?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0B7A6E-89FD-0316-951B-1A9019BEC7B1}"/>
              </a:ext>
            </a:extLst>
          </p:cNvPr>
          <p:cNvSpPr/>
          <p:nvPr/>
        </p:nvSpPr>
        <p:spPr>
          <a:xfrm>
            <a:off x="3564610" y="7261110"/>
            <a:ext cx="1076501" cy="1126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Egg</a:t>
            </a:r>
          </a:p>
        </p:txBody>
      </p:sp>
    </p:spTree>
    <p:extLst>
      <p:ext uri="{BB962C8B-B14F-4D97-AF65-F5344CB8AC3E}">
        <p14:creationId xmlns:p14="http://schemas.microsoft.com/office/powerpoint/2010/main" val="324898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neighborhood&#10;&#10;AI-generated content may be incorrect.">
            <a:extLst>
              <a:ext uri="{FF2B5EF4-FFF2-40B4-BE49-F238E27FC236}">
                <a16:creationId xmlns:a16="http://schemas.microsoft.com/office/drawing/2014/main" id="{BB748123-491D-7F0C-D2C1-CD407E06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8" t="3479" b="3846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1E2870-FB59-8199-3F7F-4DDE0625512B}"/>
              </a:ext>
            </a:extLst>
          </p:cNvPr>
          <p:cNvSpPr/>
          <p:nvPr/>
        </p:nvSpPr>
        <p:spPr>
          <a:xfrm>
            <a:off x="5258312" y="7148072"/>
            <a:ext cx="1455919" cy="1613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71AFC-E2D9-3D00-9D76-323CDFDD7682}"/>
              </a:ext>
            </a:extLst>
          </p:cNvPr>
          <p:cNvSpPr/>
          <p:nvPr/>
        </p:nvSpPr>
        <p:spPr>
          <a:xfrm>
            <a:off x="1523162" y="6122727"/>
            <a:ext cx="1455919" cy="1613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Scientist4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63134-012A-2CC9-CCAC-82A55A345592}"/>
              </a:ext>
            </a:extLst>
          </p:cNvPr>
          <p:cNvSpPr/>
          <p:nvPr/>
        </p:nvSpPr>
        <p:spPr>
          <a:xfrm>
            <a:off x="288051" y="6781938"/>
            <a:ext cx="1455919" cy="1613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Scientist2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0C6648-B263-17FB-2A49-FBD70C6047A4}"/>
              </a:ext>
            </a:extLst>
          </p:cNvPr>
          <p:cNvSpPr/>
          <p:nvPr/>
        </p:nvSpPr>
        <p:spPr>
          <a:xfrm>
            <a:off x="2692439" y="6773836"/>
            <a:ext cx="1455919" cy="1613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Scientist3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D9A8C3-477A-5046-63EF-9A2D00389D06}"/>
              </a:ext>
            </a:extLst>
          </p:cNvPr>
          <p:cNvSpPr/>
          <p:nvPr/>
        </p:nvSpPr>
        <p:spPr>
          <a:xfrm>
            <a:off x="1811213" y="7580520"/>
            <a:ext cx="1455919" cy="1613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Scientist1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73C4A-9DBC-DB1E-E070-CEE85ABE3F9A}"/>
              </a:ext>
            </a:extLst>
          </p:cNvPr>
          <p:cNvSpPr/>
          <p:nvPr/>
        </p:nvSpPr>
        <p:spPr>
          <a:xfrm>
            <a:off x="7950046" y="6122727"/>
            <a:ext cx="1455919" cy="1613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Mushroom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A5BA24-E91D-923C-5190-C6485437B795}"/>
              </a:ext>
            </a:extLst>
          </p:cNvPr>
          <p:cNvSpPr txBox="1"/>
          <p:nvPr/>
        </p:nvSpPr>
        <p:spPr>
          <a:xfrm>
            <a:off x="8678005" y="614145"/>
            <a:ext cx="6488606" cy="3416320"/>
          </a:xfrm>
          <a:prstGeom prst="rect">
            <a:avLst/>
          </a:prstGeom>
          <a:solidFill>
            <a:srgbClr val="FFFFFF">
              <a:alpha val="9058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Grandma!</a:t>
            </a:r>
            <a:br>
              <a:rPr lang="en-US" sz="3600" dirty="0"/>
            </a:br>
            <a:r>
              <a:rPr lang="en-US" sz="3600" dirty="0"/>
              <a:t>“I know that Beckley is just down the road here Gertie, but we’ve </a:t>
            </a:r>
            <a:r>
              <a:rPr lang="en-US" sz="3600" dirty="0" err="1"/>
              <a:t>gotta</a:t>
            </a:r>
            <a:r>
              <a:rPr lang="en-US" sz="3600" dirty="0"/>
              <a:t> study this cool mushroom. Can you find another way around?”</a:t>
            </a:r>
          </a:p>
        </p:txBody>
      </p:sp>
    </p:spTree>
    <p:extLst>
      <p:ext uri="{BB962C8B-B14F-4D97-AF65-F5344CB8AC3E}">
        <p14:creationId xmlns:p14="http://schemas.microsoft.com/office/powerpoint/2010/main" val="97100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B99D-6022-EC52-2320-833546D0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artoon of a stop sign&#10;&#10;AI-generated content may be incorrect.">
            <a:extLst>
              <a:ext uri="{FF2B5EF4-FFF2-40B4-BE49-F238E27FC236}">
                <a16:creationId xmlns:a16="http://schemas.microsoft.com/office/drawing/2014/main" id="{24EB94A7-F69D-3FAA-A180-10589ED3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65"/>
          <a:stretch/>
        </p:blipFill>
        <p:spPr>
          <a:xfrm>
            <a:off x="0" y="0"/>
            <a:ext cx="15564678" cy="10058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DA16AA-36B6-1213-42A8-500EA4460125}"/>
              </a:ext>
            </a:extLst>
          </p:cNvPr>
          <p:cNvSpPr txBox="1"/>
          <p:nvPr/>
        </p:nvSpPr>
        <p:spPr>
          <a:xfrm>
            <a:off x="8686800" y="746138"/>
            <a:ext cx="6460435" cy="1200329"/>
          </a:xfrm>
          <a:prstGeom prst="rect">
            <a:avLst/>
          </a:prstGeom>
          <a:solidFill>
            <a:srgbClr val="FFFFFF">
              <a:alpha val="9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 think I see a skunk in the bushes! Let’s watch out for that</a:t>
            </a:r>
          </a:p>
        </p:txBody>
      </p:sp>
    </p:spTree>
    <p:extLst>
      <p:ext uri="{BB962C8B-B14F-4D97-AF65-F5344CB8AC3E}">
        <p14:creationId xmlns:p14="http://schemas.microsoft.com/office/powerpoint/2010/main" val="304043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EE004-87D0-0F92-3B5A-34CF5D6AB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artoon of a house with trees and a couple of horses&#10;&#10;AI-generated content may be incorrect.">
            <a:extLst>
              <a:ext uri="{FF2B5EF4-FFF2-40B4-BE49-F238E27FC236}">
                <a16:creationId xmlns:a16="http://schemas.microsoft.com/office/drawing/2014/main" id="{7507C884-11CA-5A58-C6FA-9929720A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1"/>
          <a:stretch/>
        </p:blipFill>
        <p:spPr>
          <a:xfrm>
            <a:off x="0" y="0"/>
            <a:ext cx="15544800" cy="10058400"/>
          </a:xfrm>
          <a:prstGeom prst="rect">
            <a:avLst/>
          </a:prstGeom>
        </p:spPr>
      </p:pic>
      <p:pic>
        <p:nvPicPr>
          <p:cNvPr id="26" name="Picture 25" descr="A cartoon of a dog&#10;&#10;AI-generated content may be incorrect.">
            <a:extLst>
              <a:ext uri="{FF2B5EF4-FFF2-40B4-BE49-F238E27FC236}">
                <a16:creationId xmlns:a16="http://schemas.microsoft.com/office/drawing/2014/main" id="{84BD64F7-87A5-1675-B7B6-A2E6AE55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563" y="7089489"/>
            <a:ext cx="2070376" cy="21666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95611D-E4B1-6F33-36FA-BE8303D5235C}"/>
              </a:ext>
            </a:extLst>
          </p:cNvPr>
          <p:cNvSpPr txBox="1"/>
          <p:nvPr/>
        </p:nvSpPr>
        <p:spPr>
          <a:xfrm>
            <a:off x="8359951" y="594267"/>
            <a:ext cx="6866795" cy="2308324"/>
          </a:xfrm>
          <a:prstGeom prst="rect">
            <a:avLst/>
          </a:prstGeom>
          <a:solidFill>
            <a:srgbClr val="FFFFFF">
              <a:alpha val="7960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It’s Brooklyn!</a:t>
            </a:r>
            <a:br>
              <a:rPr lang="en-US" sz="3600" dirty="0"/>
            </a:br>
            <a:r>
              <a:rPr lang="en-US" sz="3600" dirty="0"/>
              <a:t>He must have taken himself for a walk down to his friend Hazel’s house</a:t>
            </a:r>
          </a:p>
        </p:txBody>
      </p:sp>
    </p:spTree>
    <p:extLst>
      <p:ext uri="{BB962C8B-B14F-4D97-AF65-F5344CB8AC3E}">
        <p14:creationId xmlns:p14="http://schemas.microsoft.com/office/powerpoint/2010/main" val="315035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C267-5C2E-25C5-66A5-4B549140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3A973E7-A04E-BAE8-30F4-4028CF3AE8E1}"/>
              </a:ext>
            </a:extLst>
          </p:cNvPr>
          <p:cNvSpPr/>
          <p:nvPr/>
        </p:nvSpPr>
        <p:spPr>
          <a:xfrm>
            <a:off x="2551044" y="2554404"/>
            <a:ext cx="1411357" cy="71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Party equipment</a:t>
            </a:r>
          </a:p>
        </p:txBody>
      </p:sp>
      <p:pic>
        <p:nvPicPr>
          <p:cNvPr id="25" name="Picture 24" descr="A road with trees and a sign&#10;&#10;AI-generated content may be incorrect.">
            <a:extLst>
              <a:ext uri="{FF2B5EF4-FFF2-40B4-BE49-F238E27FC236}">
                <a16:creationId xmlns:a16="http://schemas.microsoft.com/office/drawing/2014/main" id="{8FBE5A25-720D-5961-C7E6-32FA5FF5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4768"/>
            <a:ext cx="15602013" cy="10401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6E542-C02B-D6CC-78A0-A33698944A67}"/>
              </a:ext>
            </a:extLst>
          </p:cNvPr>
          <p:cNvSpPr txBox="1"/>
          <p:nvPr/>
        </p:nvSpPr>
        <p:spPr>
          <a:xfrm>
            <a:off x="9965636" y="263366"/>
            <a:ext cx="5499652" cy="175432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There’s a fork in the road! I think I see some balloons out to the left, though!</a:t>
            </a:r>
          </a:p>
        </p:txBody>
      </p:sp>
    </p:spTree>
    <p:extLst>
      <p:ext uri="{BB962C8B-B14F-4D97-AF65-F5344CB8AC3E}">
        <p14:creationId xmlns:p14="http://schemas.microsoft.com/office/powerpoint/2010/main" val="536550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12954</TotalTime>
  <Words>251</Words>
  <Application>Microsoft Macintosh PowerPoint</Application>
  <PresentationFormat>Custom</PresentationFormat>
  <Paragraphs>28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34</cp:revision>
  <dcterms:created xsi:type="dcterms:W3CDTF">2025-11-21T21:31:43Z</dcterms:created>
  <dcterms:modified xsi:type="dcterms:W3CDTF">2025-12-08T01:25:19Z</dcterms:modified>
</cp:coreProperties>
</file>